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047F-D6B7-47C9-8D40-ED8C14EA2CF3}" type="datetimeFigureOut">
              <a:rPr lang="de-DE" smtClean="0"/>
              <a:t>04.03.2020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C9D-4B34-44C1-8EF4-5F377C7ACE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5024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047F-D6B7-47C9-8D40-ED8C14EA2CF3}" type="datetimeFigureOut">
              <a:rPr lang="de-DE" smtClean="0"/>
              <a:t>04.03.2020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C9D-4B34-44C1-8EF4-5F377C7ACE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688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047F-D6B7-47C9-8D40-ED8C14EA2CF3}" type="datetimeFigureOut">
              <a:rPr lang="de-DE" smtClean="0"/>
              <a:t>04.03.2020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C9D-4B34-44C1-8EF4-5F377C7ACE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874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047F-D6B7-47C9-8D40-ED8C14EA2CF3}" type="datetimeFigureOut">
              <a:rPr lang="de-DE" smtClean="0"/>
              <a:t>04.03.2020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C9D-4B34-44C1-8EF4-5F377C7ACE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1752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047F-D6B7-47C9-8D40-ED8C14EA2CF3}" type="datetimeFigureOut">
              <a:rPr lang="de-DE" smtClean="0"/>
              <a:t>04.03.2020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C9D-4B34-44C1-8EF4-5F377C7ACE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4336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047F-D6B7-47C9-8D40-ED8C14EA2CF3}" type="datetimeFigureOut">
              <a:rPr lang="de-DE" smtClean="0"/>
              <a:t>04.03.2020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C9D-4B34-44C1-8EF4-5F377C7ACE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959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047F-D6B7-47C9-8D40-ED8C14EA2CF3}" type="datetimeFigureOut">
              <a:rPr lang="de-DE" smtClean="0"/>
              <a:t>04.03.2020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C9D-4B34-44C1-8EF4-5F377C7ACE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7047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047F-D6B7-47C9-8D40-ED8C14EA2CF3}" type="datetimeFigureOut">
              <a:rPr lang="de-DE" smtClean="0"/>
              <a:t>04.03.2020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C9D-4B34-44C1-8EF4-5F377C7ACE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5026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047F-D6B7-47C9-8D40-ED8C14EA2CF3}" type="datetimeFigureOut">
              <a:rPr lang="de-DE" smtClean="0"/>
              <a:t>04.03.2020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C9D-4B34-44C1-8EF4-5F377C7ACE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8921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047F-D6B7-47C9-8D40-ED8C14EA2CF3}" type="datetimeFigureOut">
              <a:rPr lang="de-DE" smtClean="0"/>
              <a:t>04.03.2020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C9D-4B34-44C1-8EF4-5F377C7ACE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124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047F-D6B7-47C9-8D40-ED8C14EA2CF3}" type="datetimeFigureOut">
              <a:rPr lang="de-DE" smtClean="0"/>
              <a:t>04.03.2020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C9D-4B34-44C1-8EF4-5F377C7ACE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942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3047F-D6B7-47C9-8D40-ED8C14EA2CF3}" type="datetimeFigureOut">
              <a:rPr lang="de-DE" smtClean="0"/>
              <a:t>04.03.2020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F1C9D-4B34-44C1-8EF4-5F377C7ACE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6450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1389256" y="289777"/>
            <a:ext cx="8970019" cy="336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89" dirty="0">
                <a:latin typeface="HdM Frutiger Next Pro Light" panose="020B0303040204020203" pitchFamily="34" charset="0"/>
              </a:rPr>
              <a:t>Overview ECTS Possibilities </a:t>
            </a:r>
            <a:r>
              <a:rPr lang="en-US" sz="1000" dirty="0">
                <a:latin typeface="HdM Frutiger Next Pro Light" panose="020B0303040204020203" pitchFamily="34" charset="0"/>
              </a:rPr>
              <a:t>= All combinations are possible, but it is not possible to do both C1 and C2</a:t>
            </a:r>
          </a:p>
        </p:txBody>
      </p:sp>
      <p:sp>
        <p:nvSpPr>
          <p:cNvPr id="49" name="Oval 48"/>
          <p:cNvSpPr/>
          <p:nvPr/>
        </p:nvSpPr>
        <p:spPr>
          <a:xfrm>
            <a:off x="1578002" y="1062761"/>
            <a:ext cx="403929" cy="4085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/>
              <a:t>A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6780715" y="1069213"/>
            <a:ext cx="1852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b="1" dirty="0"/>
              <a:t>3 ECTS </a:t>
            </a:r>
            <a:r>
              <a:rPr lang="de-DE" sz="900" dirty="0"/>
              <a:t>in total  </a:t>
            </a:r>
            <a:r>
              <a:rPr lang="de-DE" sz="900" dirty="0" err="1"/>
              <a:t>for</a:t>
            </a:r>
            <a:r>
              <a:rPr lang="de-DE" sz="900" dirty="0"/>
              <a:t> </a:t>
            </a:r>
            <a:r>
              <a:rPr lang="de-DE" sz="900" dirty="0" err="1"/>
              <a:t>Attendance</a:t>
            </a:r>
            <a:r>
              <a:rPr lang="de-DE" sz="900" dirty="0"/>
              <a:t> + </a:t>
            </a:r>
            <a:r>
              <a:rPr lang="de-DE" sz="900" dirty="0" err="1"/>
              <a:t>Pre</a:t>
            </a:r>
            <a:r>
              <a:rPr lang="de-DE" sz="900" dirty="0"/>
              <a:t>/Post Course Work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3670986" y="1117226"/>
            <a:ext cx="2639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err="1"/>
              <a:t>Attend</a:t>
            </a:r>
            <a:r>
              <a:rPr lang="de-DE" sz="900" dirty="0"/>
              <a:t> </a:t>
            </a:r>
            <a:r>
              <a:rPr lang="de-DE" sz="900" dirty="0" err="1"/>
              <a:t>the</a:t>
            </a:r>
            <a:r>
              <a:rPr lang="de-DE" sz="900" dirty="0"/>
              <a:t> Entrepreneurship </a:t>
            </a:r>
            <a:r>
              <a:rPr lang="de-DE" sz="900" dirty="0" smtClean="0"/>
              <a:t>Boot Camp </a:t>
            </a:r>
            <a:r>
              <a:rPr lang="de-DE" sz="900" dirty="0"/>
              <a:t>in Stuttgart</a:t>
            </a:r>
          </a:p>
          <a:p>
            <a:r>
              <a:rPr lang="de-DE" sz="900" dirty="0"/>
              <a:t>+ </a:t>
            </a:r>
            <a:r>
              <a:rPr lang="de-DE" sz="900" dirty="0" err="1"/>
              <a:t>Pre</a:t>
            </a:r>
            <a:r>
              <a:rPr lang="de-DE" sz="900" dirty="0"/>
              <a:t>/Post </a:t>
            </a:r>
            <a:r>
              <a:rPr lang="de-DE" sz="900" dirty="0" err="1"/>
              <a:t>Course</a:t>
            </a:r>
            <a:r>
              <a:rPr lang="de-DE" sz="900" dirty="0"/>
              <a:t> Work (Hand-In Pitch Deck) </a:t>
            </a:r>
          </a:p>
        </p:txBody>
      </p:sp>
      <p:cxnSp>
        <p:nvCxnSpPr>
          <p:cNvPr id="8" name="Gerade Verbindung 7"/>
          <p:cNvCxnSpPr/>
          <p:nvPr/>
        </p:nvCxnSpPr>
        <p:spPr>
          <a:xfrm>
            <a:off x="3622218" y="948182"/>
            <a:ext cx="0" cy="55412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/>
          <p:cNvCxnSpPr/>
          <p:nvPr/>
        </p:nvCxnSpPr>
        <p:spPr>
          <a:xfrm>
            <a:off x="6584399" y="935302"/>
            <a:ext cx="30280" cy="55192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1560604" y="1854364"/>
            <a:ext cx="403929" cy="4085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/>
              <a:t>A</a:t>
            </a:r>
          </a:p>
        </p:txBody>
      </p:sp>
      <p:sp>
        <p:nvSpPr>
          <p:cNvPr id="60" name="Oval 59"/>
          <p:cNvSpPr/>
          <p:nvPr/>
        </p:nvSpPr>
        <p:spPr>
          <a:xfrm>
            <a:off x="2344386" y="1852845"/>
            <a:ext cx="403929" cy="4085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/>
              <a:t>B</a:t>
            </a:r>
          </a:p>
        </p:txBody>
      </p:sp>
      <p:sp>
        <p:nvSpPr>
          <p:cNvPr id="62" name="Oval 61"/>
          <p:cNvSpPr/>
          <p:nvPr/>
        </p:nvSpPr>
        <p:spPr>
          <a:xfrm>
            <a:off x="3114420" y="3963128"/>
            <a:ext cx="403929" cy="4085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 smtClean="0"/>
              <a:t>C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1978107" y="1852870"/>
            <a:ext cx="339261" cy="382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+</a:t>
            </a:r>
          </a:p>
        </p:txBody>
      </p:sp>
      <p:cxnSp>
        <p:nvCxnSpPr>
          <p:cNvPr id="63" name="Gerade Verbindung 62"/>
          <p:cNvCxnSpPr/>
          <p:nvPr/>
        </p:nvCxnSpPr>
        <p:spPr>
          <a:xfrm flipH="1">
            <a:off x="1656579" y="1678891"/>
            <a:ext cx="8829161" cy="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feld 63"/>
          <p:cNvSpPr txBox="1"/>
          <p:nvPr/>
        </p:nvSpPr>
        <p:spPr>
          <a:xfrm>
            <a:off x="3727697" y="1756765"/>
            <a:ext cx="2639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err="1"/>
              <a:t>Attend</a:t>
            </a:r>
            <a:r>
              <a:rPr lang="de-DE" sz="900" dirty="0"/>
              <a:t> </a:t>
            </a:r>
            <a:r>
              <a:rPr lang="de-DE" sz="900" dirty="0" err="1"/>
              <a:t>the</a:t>
            </a:r>
            <a:r>
              <a:rPr lang="de-DE" sz="900" dirty="0"/>
              <a:t> Entrepreneurship Boot Camp in Stuttgart</a:t>
            </a:r>
          </a:p>
          <a:p>
            <a:r>
              <a:rPr lang="de-DE" sz="900" dirty="0"/>
              <a:t>+ </a:t>
            </a:r>
            <a:r>
              <a:rPr lang="de-DE" sz="900" dirty="0" err="1"/>
              <a:t>Pre</a:t>
            </a:r>
            <a:r>
              <a:rPr lang="de-DE" sz="900" dirty="0"/>
              <a:t>/Post </a:t>
            </a:r>
            <a:r>
              <a:rPr lang="de-DE" sz="900" dirty="0" err="1"/>
              <a:t>Course</a:t>
            </a:r>
            <a:r>
              <a:rPr lang="de-DE" sz="900" dirty="0"/>
              <a:t> Work (Hand-In Pitch Deck) </a:t>
            </a:r>
            <a:r>
              <a:rPr lang="de-DE" sz="900" dirty="0" err="1"/>
              <a:t>and</a:t>
            </a:r>
            <a:r>
              <a:rPr lang="de-DE" sz="900" dirty="0"/>
              <a:t> </a:t>
            </a:r>
            <a:r>
              <a:rPr lang="de-DE" sz="900" dirty="0" err="1"/>
              <a:t>as</a:t>
            </a:r>
            <a:r>
              <a:rPr lang="de-DE" sz="900" dirty="0"/>
              <a:t> </a:t>
            </a:r>
            <a:r>
              <a:rPr lang="de-DE" sz="900" dirty="0" err="1"/>
              <a:t>well</a:t>
            </a:r>
            <a:r>
              <a:rPr lang="de-DE" sz="900" dirty="0"/>
              <a:t> </a:t>
            </a:r>
            <a:r>
              <a:rPr lang="de-DE" sz="900" dirty="0" err="1"/>
              <a:t>attend</a:t>
            </a:r>
            <a:r>
              <a:rPr lang="de-DE" sz="900" dirty="0"/>
              <a:t> </a:t>
            </a:r>
            <a:r>
              <a:rPr lang="de-DE" sz="900" dirty="0" err="1"/>
              <a:t>the</a:t>
            </a:r>
            <a:r>
              <a:rPr lang="de-DE" sz="900" dirty="0"/>
              <a:t> Innovation </a:t>
            </a:r>
            <a:r>
              <a:rPr lang="de-DE" sz="900" dirty="0" err="1"/>
              <a:t>and</a:t>
            </a:r>
            <a:r>
              <a:rPr lang="de-DE" sz="900" dirty="0"/>
              <a:t> </a:t>
            </a:r>
            <a:r>
              <a:rPr lang="de-DE" sz="900" dirty="0" err="1"/>
              <a:t>Trendwatching</a:t>
            </a:r>
            <a:r>
              <a:rPr lang="de-DE" sz="900" dirty="0"/>
              <a:t> Module in Amsterdam + Hand in Post </a:t>
            </a:r>
            <a:r>
              <a:rPr lang="de-DE" sz="900" dirty="0" err="1"/>
              <a:t>Course</a:t>
            </a:r>
            <a:r>
              <a:rPr lang="de-DE" sz="900" dirty="0"/>
              <a:t> Work</a:t>
            </a:r>
          </a:p>
        </p:txBody>
      </p:sp>
      <p:sp>
        <p:nvSpPr>
          <p:cNvPr id="66" name="Textfeld 65"/>
          <p:cNvSpPr txBox="1"/>
          <p:nvPr/>
        </p:nvSpPr>
        <p:spPr>
          <a:xfrm>
            <a:off x="6846125" y="1891430"/>
            <a:ext cx="374366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b="1" dirty="0"/>
              <a:t>6 ECTS </a:t>
            </a:r>
            <a:r>
              <a:rPr lang="de-DE" sz="900" dirty="0"/>
              <a:t>in total  </a:t>
            </a:r>
            <a:r>
              <a:rPr lang="de-DE" sz="900" dirty="0" err="1"/>
              <a:t>for</a:t>
            </a:r>
            <a:r>
              <a:rPr lang="de-DE" sz="900" dirty="0"/>
              <a:t> </a:t>
            </a:r>
            <a:r>
              <a:rPr lang="de-DE" sz="900" dirty="0" err="1"/>
              <a:t>Attendance</a:t>
            </a:r>
            <a:r>
              <a:rPr lang="de-DE" sz="900" dirty="0"/>
              <a:t> + </a:t>
            </a:r>
            <a:r>
              <a:rPr lang="de-DE" sz="900" dirty="0" err="1"/>
              <a:t>Pre</a:t>
            </a:r>
            <a:r>
              <a:rPr lang="de-DE" sz="900" dirty="0"/>
              <a:t>/Post Course Work (</a:t>
            </a:r>
            <a:r>
              <a:rPr lang="de-DE" sz="900" dirty="0" err="1"/>
              <a:t>two</a:t>
            </a:r>
            <a:r>
              <a:rPr lang="de-DE" sz="900" dirty="0"/>
              <a:t> </a:t>
            </a:r>
            <a:r>
              <a:rPr lang="de-DE" sz="900" dirty="0" err="1"/>
              <a:t>submissions</a:t>
            </a:r>
            <a:r>
              <a:rPr lang="de-DE" sz="900" dirty="0"/>
              <a:t>: </a:t>
            </a:r>
            <a:r>
              <a:rPr lang="de-DE" sz="900" dirty="0" err="1"/>
              <a:t>one</a:t>
            </a:r>
            <a:r>
              <a:rPr lang="de-DE" sz="900" dirty="0"/>
              <a:t> </a:t>
            </a:r>
            <a:r>
              <a:rPr lang="de-DE" sz="900" dirty="0" err="1"/>
              <a:t>for</a:t>
            </a:r>
            <a:r>
              <a:rPr lang="de-DE" sz="900" dirty="0"/>
              <a:t> Entrepreneurship Boot Camp, </a:t>
            </a:r>
            <a:r>
              <a:rPr lang="de-DE" sz="900" dirty="0" err="1"/>
              <a:t>one</a:t>
            </a:r>
            <a:r>
              <a:rPr lang="de-DE" sz="900" dirty="0"/>
              <a:t> </a:t>
            </a:r>
            <a:r>
              <a:rPr lang="de-DE" sz="900" dirty="0" err="1"/>
              <a:t>submission</a:t>
            </a:r>
            <a:r>
              <a:rPr lang="de-DE" sz="900" dirty="0"/>
              <a:t> </a:t>
            </a:r>
            <a:r>
              <a:rPr lang="de-DE" sz="900" dirty="0" err="1"/>
              <a:t>for</a:t>
            </a:r>
            <a:r>
              <a:rPr lang="de-DE" sz="900" dirty="0"/>
              <a:t> </a:t>
            </a:r>
            <a:r>
              <a:rPr lang="de-DE" sz="900" dirty="0" err="1"/>
              <a:t>the</a:t>
            </a:r>
            <a:r>
              <a:rPr lang="de-DE" sz="900" dirty="0"/>
              <a:t> </a:t>
            </a:r>
            <a:r>
              <a:rPr lang="de-DE" sz="900" dirty="0" err="1"/>
              <a:t>Trendwatching</a:t>
            </a:r>
            <a:r>
              <a:rPr lang="de-DE" sz="900" dirty="0"/>
              <a:t> + Innovation </a:t>
            </a:r>
            <a:r>
              <a:rPr lang="de-DE" sz="900" dirty="0" err="1"/>
              <a:t>module</a:t>
            </a:r>
            <a:r>
              <a:rPr lang="de-DE" sz="900" dirty="0"/>
              <a:t> </a:t>
            </a:r>
          </a:p>
        </p:txBody>
      </p:sp>
      <p:cxnSp>
        <p:nvCxnSpPr>
          <p:cNvPr id="68" name="Gerade Verbindung 67"/>
          <p:cNvCxnSpPr/>
          <p:nvPr/>
        </p:nvCxnSpPr>
        <p:spPr>
          <a:xfrm flipH="1">
            <a:off x="1608902" y="2561999"/>
            <a:ext cx="8829161" cy="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2318628" y="2864276"/>
            <a:ext cx="403929" cy="4085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 smtClean="0"/>
              <a:t>C</a:t>
            </a:r>
            <a:endParaRPr lang="de-DE" dirty="0"/>
          </a:p>
        </p:txBody>
      </p:sp>
      <p:sp>
        <p:nvSpPr>
          <p:cNvPr id="74" name="Oval 73"/>
          <p:cNvSpPr/>
          <p:nvPr/>
        </p:nvSpPr>
        <p:spPr>
          <a:xfrm>
            <a:off x="1517444" y="2858210"/>
            <a:ext cx="403929" cy="4085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/>
              <a:t>A</a:t>
            </a:r>
          </a:p>
        </p:txBody>
      </p:sp>
      <p:sp>
        <p:nvSpPr>
          <p:cNvPr id="75" name="Textfeld 74"/>
          <p:cNvSpPr txBox="1"/>
          <p:nvPr/>
        </p:nvSpPr>
        <p:spPr>
          <a:xfrm>
            <a:off x="1943646" y="2848019"/>
            <a:ext cx="339261" cy="382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+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3771527" y="2821505"/>
            <a:ext cx="2639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err="1"/>
              <a:t>Attend</a:t>
            </a:r>
            <a:r>
              <a:rPr lang="de-DE" sz="900" dirty="0"/>
              <a:t> </a:t>
            </a:r>
            <a:r>
              <a:rPr lang="de-DE" sz="900" dirty="0" err="1"/>
              <a:t>the</a:t>
            </a:r>
            <a:r>
              <a:rPr lang="de-DE" sz="900" dirty="0"/>
              <a:t> Entrepreneurship Boot Camp in Stuttgart</a:t>
            </a:r>
          </a:p>
          <a:p>
            <a:r>
              <a:rPr lang="de-DE" sz="900" dirty="0"/>
              <a:t>+ </a:t>
            </a:r>
            <a:r>
              <a:rPr lang="de-DE" sz="900" dirty="0" err="1"/>
              <a:t>Pre</a:t>
            </a:r>
            <a:r>
              <a:rPr lang="de-DE" sz="900" dirty="0"/>
              <a:t>/Post </a:t>
            </a:r>
            <a:r>
              <a:rPr lang="de-DE" sz="900" dirty="0" err="1"/>
              <a:t>Course</a:t>
            </a:r>
            <a:r>
              <a:rPr lang="de-DE" sz="900" dirty="0"/>
              <a:t> Work (Hand-In Pitch Deck) </a:t>
            </a:r>
            <a:r>
              <a:rPr lang="de-DE" sz="900" dirty="0" err="1"/>
              <a:t>and</a:t>
            </a:r>
            <a:r>
              <a:rPr lang="de-DE" sz="900" dirty="0"/>
              <a:t> </a:t>
            </a:r>
            <a:r>
              <a:rPr lang="de-DE" sz="900" dirty="0" err="1"/>
              <a:t>write</a:t>
            </a:r>
            <a:r>
              <a:rPr lang="de-DE" sz="900" dirty="0"/>
              <a:t> an extra individual </a:t>
            </a:r>
            <a:r>
              <a:rPr lang="de-DE" sz="900" dirty="0" err="1"/>
              <a:t>assigment</a:t>
            </a:r>
            <a:r>
              <a:rPr lang="de-DE" sz="900" dirty="0"/>
              <a:t> (Learning </a:t>
            </a:r>
            <a:r>
              <a:rPr lang="de-DE" sz="900" dirty="0" err="1"/>
              <a:t>Reflection</a:t>
            </a:r>
            <a:r>
              <a:rPr lang="de-DE" sz="900" dirty="0"/>
              <a:t> Paper) 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6829061" y="2886579"/>
            <a:ext cx="374366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b="1" dirty="0"/>
              <a:t>5 ECTS in </a:t>
            </a:r>
            <a:r>
              <a:rPr lang="de-DE" sz="900" dirty="0"/>
              <a:t>total </a:t>
            </a:r>
            <a:r>
              <a:rPr lang="de-DE" sz="900" dirty="0" err="1"/>
              <a:t>for</a:t>
            </a:r>
            <a:r>
              <a:rPr lang="de-DE" sz="900" dirty="0"/>
              <a:t> </a:t>
            </a:r>
            <a:r>
              <a:rPr lang="de-DE" sz="900" dirty="0" err="1"/>
              <a:t>Attendance</a:t>
            </a:r>
            <a:r>
              <a:rPr lang="de-DE" sz="900" dirty="0"/>
              <a:t> + </a:t>
            </a:r>
            <a:r>
              <a:rPr lang="de-DE" sz="900" dirty="0" err="1"/>
              <a:t>Pre</a:t>
            </a:r>
            <a:r>
              <a:rPr lang="de-DE" sz="900" dirty="0"/>
              <a:t>/Post Course Work (</a:t>
            </a:r>
            <a:r>
              <a:rPr lang="de-DE" sz="900" dirty="0" err="1"/>
              <a:t>two</a:t>
            </a:r>
            <a:r>
              <a:rPr lang="de-DE" sz="900" dirty="0"/>
              <a:t> </a:t>
            </a:r>
            <a:r>
              <a:rPr lang="de-DE" sz="900" dirty="0" err="1"/>
              <a:t>submissions</a:t>
            </a:r>
            <a:r>
              <a:rPr lang="de-DE" sz="900" dirty="0"/>
              <a:t>: </a:t>
            </a:r>
            <a:r>
              <a:rPr lang="de-DE" sz="900" dirty="0" err="1"/>
              <a:t>one</a:t>
            </a:r>
            <a:r>
              <a:rPr lang="de-DE" sz="900" dirty="0"/>
              <a:t> </a:t>
            </a:r>
            <a:r>
              <a:rPr lang="de-DE" sz="900" dirty="0" err="1"/>
              <a:t>for</a:t>
            </a:r>
            <a:r>
              <a:rPr lang="de-DE" sz="900" dirty="0"/>
              <a:t> Entrepreneurship Boot Camp , </a:t>
            </a:r>
            <a:r>
              <a:rPr lang="de-DE" sz="900" dirty="0" err="1"/>
              <a:t>one</a:t>
            </a:r>
            <a:r>
              <a:rPr lang="de-DE" sz="900" dirty="0"/>
              <a:t> </a:t>
            </a:r>
            <a:r>
              <a:rPr lang="de-DE" sz="900" dirty="0" err="1"/>
              <a:t>submission</a:t>
            </a:r>
            <a:r>
              <a:rPr lang="de-DE" sz="900" dirty="0"/>
              <a:t> Individual Learning </a:t>
            </a:r>
            <a:r>
              <a:rPr lang="de-DE" sz="900" dirty="0" err="1"/>
              <a:t>reflection</a:t>
            </a:r>
            <a:r>
              <a:rPr lang="de-DE" sz="900" dirty="0"/>
              <a:t>) </a:t>
            </a:r>
          </a:p>
        </p:txBody>
      </p:sp>
      <p:sp>
        <p:nvSpPr>
          <p:cNvPr id="86" name="Oval 85"/>
          <p:cNvSpPr/>
          <p:nvPr/>
        </p:nvSpPr>
        <p:spPr>
          <a:xfrm>
            <a:off x="1500381" y="3931219"/>
            <a:ext cx="403929" cy="40440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/>
              <a:t>A</a:t>
            </a:r>
          </a:p>
        </p:txBody>
      </p:sp>
      <p:sp>
        <p:nvSpPr>
          <p:cNvPr id="87" name="Textfeld 86"/>
          <p:cNvSpPr txBox="1"/>
          <p:nvPr/>
        </p:nvSpPr>
        <p:spPr>
          <a:xfrm>
            <a:off x="1961379" y="3960427"/>
            <a:ext cx="339261" cy="382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+</a:t>
            </a:r>
          </a:p>
        </p:txBody>
      </p:sp>
      <p:sp>
        <p:nvSpPr>
          <p:cNvPr id="88" name="Oval 87"/>
          <p:cNvSpPr/>
          <p:nvPr/>
        </p:nvSpPr>
        <p:spPr>
          <a:xfrm>
            <a:off x="2327323" y="3929364"/>
            <a:ext cx="403929" cy="40440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/>
              <a:t>B</a:t>
            </a:r>
          </a:p>
        </p:txBody>
      </p:sp>
      <p:sp>
        <p:nvSpPr>
          <p:cNvPr id="89" name="Textfeld 88"/>
          <p:cNvSpPr txBox="1"/>
          <p:nvPr/>
        </p:nvSpPr>
        <p:spPr>
          <a:xfrm>
            <a:off x="2809365" y="3938510"/>
            <a:ext cx="339261" cy="382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+</a:t>
            </a:r>
          </a:p>
        </p:txBody>
      </p:sp>
      <p:cxnSp>
        <p:nvCxnSpPr>
          <p:cNvPr id="92" name="Gerade Verbindung 91"/>
          <p:cNvCxnSpPr/>
          <p:nvPr/>
        </p:nvCxnSpPr>
        <p:spPr>
          <a:xfrm flipH="1">
            <a:off x="1518064" y="3716852"/>
            <a:ext cx="8829161" cy="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feld 92"/>
          <p:cNvSpPr txBox="1"/>
          <p:nvPr/>
        </p:nvSpPr>
        <p:spPr>
          <a:xfrm>
            <a:off x="3806657" y="3855618"/>
            <a:ext cx="263922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err="1"/>
              <a:t>Attend</a:t>
            </a:r>
            <a:r>
              <a:rPr lang="de-DE" sz="900" dirty="0"/>
              <a:t> </a:t>
            </a:r>
            <a:r>
              <a:rPr lang="de-DE" sz="900" dirty="0" err="1"/>
              <a:t>the</a:t>
            </a:r>
            <a:r>
              <a:rPr lang="de-DE" sz="900" dirty="0"/>
              <a:t> </a:t>
            </a:r>
            <a:r>
              <a:rPr lang="de-DE" sz="900" err="1"/>
              <a:t>Entrepreneurship</a:t>
            </a:r>
            <a:r>
              <a:rPr lang="de-DE" sz="900"/>
              <a:t> Boot Camp </a:t>
            </a:r>
            <a:r>
              <a:rPr lang="de-DE" sz="900" dirty="0"/>
              <a:t>in Stuttgart</a:t>
            </a:r>
          </a:p>
          <a:p>
            <a:r>
              <a:rPr lang="de-DE" sz="900" dirty="0"/>
              <a:t>+ </a:t>
            </a:r>
            <a:r>
              <a:rPr lang="de-DE" sz="900" dirty="0" err="1"/>
              <a:t>Pre</a:t>
            </a:r>
            <a:r>
              <a:rPr lang="de-DE" sz="900" dirty="0"/>
              <a:t>/Post </a:t>
            </a:r>
            <a:r>
              <a:rPr lang="de-DE" sz="900" dirty="0" err="1"/>
              <a:t>Course</a:t>
            </a:r>
            <a:r>
              <a:rPr lang="de-DE" sz="900" dirty="0"/>
              <a:t> Work (Hand-In Pitch Deck), </a:t>
            </a:r>
            <a:r>
              <a:rPr lang="de-DE" sz="900" dirty="0" err="1"/>
              <a:t>Attend</a:t>
            </a:r>
            <a:r>
              <a:rPr lang="de-DE" sz="900" dirty="0"/>
              <a:t> </a:t>
            </a:r>
            <a:r>
              <a:rPr lang="de-DE" sz="900" dirty="0" err="1"/>
              <a:t>the</a:t>
            </a:r>
            <a:r>
              <a:rPr lang="de-DE" sz="900" dirty="0"/>
              <a:t> Module in Amsterdam (+ Post </a:t>
            </a:r>
            <a:r>
              <a:rPr lang="de-DE" sz="900" dirty="0" err="1"/>
              <a:t>Course</a:t>
            </a:r>
            <a:r>
              <a:rPr lang="de-DE" sz="900" dirty="0"/>
              <a:t> Work) plus </a:t>
            </a:r>
            <a:r>
              <a:rPr lang="de-DE" sz="900" dirty="0" err="1"/>
              <a:t>write</a:t>
            </a:r>
            <a:r>
              <a:rPr lang="de-DE" sz="900" dirty="0"/>
              <a:t> an individual </a:t>
            </a:r>
            <a:r>
              <a:rPr lang="de-DE" sz="900" dirty="0" err="1"/>
              <a:t>assigment</a:t>
            </a:r>
            <a:r>
              <a:rPr lang="de-DE" sz="900" dirty="0"/>
              <a:t> (Learning </a:t>
            </a:r>
            <a:r>
              <a:rPr lang="de-DE" sz="900" dirty="0" err="1"/>
              <a:t>Reflection</a:t>
            </a:r>
            <a:r>
              <a:rPr lang="de-DE" sz="900" dirty="0"/>
              <a:t> Paper) </a:t>
            </a:r>
          </a:p>
        </p:txBody>
      </p:sp>
      <p:sp>
        <p:nvSpPr>
          <p:cNvPr id="94" name="Textfeld 93"/>
          <p:cNvSpPr txBox="1"/>
          <p:nvPr/>
        </p:nvSpPr>
        <p:spPr>
          <a:xfrm>
            <a:off x="6846794" y="3938091"/>
            <a:ext cx="374366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b="1" dirty="0"/>
              <a:t>8 ECTS </a:t>
            </a:r>
            <a:r>
              <a:rPr lang="de-DE" sz="900" dirty="0"/>
              <a:t>in total </a:t>
            </a:r>
            <a:r>
              <a:rPr lang="de-DE" sz="900" dirty="0" err="1"/>
              <a:t>for</a:t>
            </a:r>
            <a:r>
              <a:rPr lang="de-DE" sz="900" dirty="0"/>
              <a:t> </a:t>
            </a:r>
            <a:r>
              <a:rPr lang="de-DE" sz="900" dirty="0" err="1"/>
              <a:t>Attendance</a:t>
            </a:r>
            <a:r>
              <a:rPr lang="de-DE" sz="900" dirty="0"/>
              <a:t> + </a:t>
            </a:r>
            <a:r>
              <a:rPr lang="de-DE" sz="900" dirty="0" err="1"/>
              <a:t>Pre</a:t>
            </a:r>
            <a:r>
              <a:rPr lang="de-DE" sz="900" dirty="0"/>
              <a:t>/Post Course Work (</a:t>
            </a:r>
            <a:r>
              <a:rPr lang="de-DE" sz="900" dirty="0" err="1"/>
              <a:t>three</a:t>
            </a:r>
            <a:r>
              <a:rPr lang="de-DE" sz="900" dirty="0"/>
              <a:t> </a:t>
            </a:r>
            <a:r>
              <a:rPr lang="de-DE" sz="900" dirty="0" err="1"/>
              <a:t>submissions</a:t>
            </a:r>
            <a:r>
              <a:rPr lang="de-DE" sz="900" dirty="0"/>
              <a:t>: </a:t>
            </a:r>
            <a:r>
              <a:rPr lang="de-DE" sz="900" dirty="0" err="1"/>
              <a:t>one</a:t>
            </a:r>
            <a:r>
              <a:rPr lang="de-DE" sz="900" dirty="0"/>
              <a:t> </a:t>
            </a:r>
            <a:r>
              <a:rPr lang="de-DE" sz="900" dirty="0" err="1"/>
              <a:t>for</a:t>
            </a:r>
            <a:r>
              <a:rPr lang="de-DE" sz="900" dirty="0"/>
              <a:t> Entrepreneurship Boot </a:t>
            </a:r>
            <a:r>
              <a:rPr lang="de-DE" sz="900" dirty="0" smtClean="0"/>
              <a:t>Camp, </a:t>
            </a:r>
            <a:r>
              <a:rPr lang="de-DE" sz="900" dirty="0" err="1"/>
              <a:t>one</a:t>
            </a:r>
            <a:r>
              <a:rPr lang="de-DE" sz="900" dirty="0"/>
              <a:t> </a:t>
            </a:r>
            <a:r>
              <a:rPr lang="de-DE" sz="900" dirty="0" err="1"/>
              <a:t>for</a:t>
            </a:r>
            <a:r>
              <a:rPr lang="de-DE" sz="900" dirty="0"/>
              <a:t> </a:t>
            </a:r>
            <a:r>
              <a:rPr lang="de-DE" sz="900" dirty="0" err="1"/>
              <a:t>Trendwatching</a:t>
            </a:r>
            <a:r>
              <a:rPr lang="de-DE" sz="900" dirty="0"/>
              <a:t> Module, </a:t>
            </a:r>
            <a:r>
              <a:rPr lang="de-DE" sz="900" dirty="0" err="1"/>
              <a:t>one</a:t>
            </a:r>
            <a:r>
              <a:rPr lang="de-DE" sz="900" dirty="0"/>
              <a:t> individual Learning </a:t>
            </a:r>
            <a:r>
              <a:rPr lang="de-DE" sz="900" dirty="0" err="1"/>
              <a:t>Reflection</a:t>
            </a:r>
            <a:r>
              <a:rPr lang="de-DE" sz="9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52423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Breitbild</PresentationFormat>
  <Paragraphs>25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HdM Frutiger Next Pro Light</vt:lpstr>
      <vt:lpstr>Office</vt:lpstr>
      <vt:lpstr>PowerPoint-Präsentation</vt:lpstr>
    </vt:vector>
  </TitlesOfParts>
  <Company>HdM Stuttgart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Mahler Katja</dc:creator>
  <cp:lastModifiedBy>Mahler Katja</cp:lastModifiedBy>
  <cp:revision>3</cp:revision>
  <dcterms:created xsi:type="dcterms:W3CDTF">2019-12-18T15:04:27Z</dcterms:created>
  <dcterms:modified xsi:type="dcterms:W3CDTF">2020-03-04T12:08:06Z</dcterms:modified>
</cp:coreProperties>
</file>