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223"/>
    <a:srgbClr val="9DCA3B"/>
    <a:srgbClr val="128ACB"/>
    <a:srgbClr val="FDD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6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11FE5-DC03-9D42-ADA5-CAE381C39986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73CCD-DC68-2747-912B-0BE2330E6C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7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732" y="1161068"/>
            <a:ext cx="7663543" cy="2387600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5732" y="3655257"/>
            <a:ext cx="76635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2" y="365125"/>
            <a:ext cx="7663544" cy="1325563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5732" y="1825625"/>
            <a:ext cx="7663544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2" y="1709738"/>
            <a:ext cx="7663544" cy="2852737"/>
          </a:xfrm>
        </p:spPr>
        <p:txBody>
          <a:bodyPr anchor="b"/>
          <a:lstStyle>
            <a:lvl1pPr>
              <a:defRPr sz="6000" b="1">
                <a:latin typeface="Lato" charset="0"/>
                <a:ea typeface="Lato" charset="0"/>
                <a:cs typeface="Lato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75732" y="4589463"/>
            <a:ext cx="766354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FBBFD-2305-594D-B0BB-7F1B5830A8DA}" type="datetimeFigureOut">
              <a:rPr lang="de-DE" smtClean="0"/>
              <a:t>27.01.19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DCAA9-4C51-0549-9F5E-9A405DE0C33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3867" y="-38705"/>
            <a:ext cx="12327467" cy="6957181"/>
          </a:xfrm>
          <a:prstGeom prst="rect">
            <a:avLst/>
          </a:prstGeom>
          <a:solidFill>
            <a:srgbClr val="FDD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575731" y="6429829"/>
            <a:ext cx="3343125" cy="29164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pb063, 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lc028, 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js343, ns107 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006" y="1000821"/>
            <a:ext cx="7663544" cy="2852737"/>
          </a:xfrm>
        </p:spPr>
        <p:txBody>
          <a:bodyPr/>
          <a:lstStyle/>
          <a:p>
            <a:r>
              <a:rPr lang="de-DE" dirty="0" err="1" smtClean="0"/>
              <a:t>miniMe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6006" y="3880546"/>
            <a:ext cx="7663544" cy="1500187"/>
          </a:xfrm>
        </p:spPr>
        <p:txBody>
          <a:bodyPr>
            <a:normAutofit lnSpcReduction="10000"/>
          </a:bodyPr>
          <a:lstStyle/>
          <a:p>
            <a:r>
              <a:rPr lang="de-DE" dirty="0"/>
              <a:t>Pascal </a:t>
            </a:r>
            <a:r>
              <a:rPr lang="de-DE" dirty="0" err="1"/>
              <a:t>Bursztyn</a:t>
            </a:r>
            <a:r>
              <a:rPr lang="de-DE" dirty="0"/>
              <a:t>, Lucas </a:t>
            </a:r>
            <a:r>
              <a:rPr lang="de-DE" dirty="0" err="1"/>
              <a:t>Crämer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Jannik </a:t>
            </a:r>
            <a:r>
              <a:rPr lang="de-DE" dirty="0"/>
              <a:t>Smidt </a:t>
            </a:r>
            <a:r>
              <a:rPr lang="de-DE" dirty="0" smtClean="0"/>
              <a:t>&amp; </a:t>
            </a:r>
            <a:r>
              <a:rPr lang="de-DE" dirty="0"/>
              <a:t>Niklas </a:t>
            </a:r>
            <a:r>
              <a:rPr lang="de-DE" dirty="0" smtClean="0"/>
              <a:t>Schildhauer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Betreuer: Prof. Dr. Joachim </a:t>
            </a:r>
            <a:r>
              <a:rPr lang="de-DE" dirty="0" err="1" smtClean="0"/>
              <a:t>Charzinski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2" y="1183717"/>
            <a:ext cx="4048616" cy="40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2" y="1685354"/>
            <a:ext cx="7663544" cy="1325563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rPr>
              <a:t>Projektübersicht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5732" y="3145854"/>
            <a:ext cx="7663544" cy="4351338"/>
          </a:xfrm>
        </p:spPr>
        <p:txBody>
          <a:bodyPr/>
          <a:lstStyle/>
          <a:p>
            <a:r>
              <a:rPr lang="de-DE" dirty="0" smtClean="0"/>
              <a:t>Ideengrundlage: </a:t>
            </a:r>
            <a:r>
              <a:rPr lang="de-DE" dirty="0" err="1" smtClean="0"/>
              <a:t>Tamagotchi</a:t>
            </a:r>
            <a:r>
              <a:rPr lang="de-DE" dirty="0" smtClean="0"/>
              <a:t> &amp; Barcodes scannen</a:t>
            </a:r>
          </a:p>
          <a:p>
            <a:r>
              <a:rPr lang="de-DE" dirty="0" smtClean="0"/>
              <a:t>Lebenserhaltung durch Produkte einscannen</a:t>
            </a:r>
          </a:p>
          <a:p>
            <a:r>
              <a:rPr lang="de-DE" dirty="0" smtClean="0"/>
              <a:t>Entwickelt für iOS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2" y="1183717"/>
            <a:ext cx="4048616" cy="40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-405829" y="-113016"/>
            <a:ext cx="12817011" cy="7238144"/>
          </a:xfrm>
          <a:prstGeom prst="rect">
            <a:avLst/>
          </a:prstGeom>
          <a:solidFill>
            <a:srgbClr val="EF42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3"/>
          <p:cNvSpPr txBox="1">
            <a:spLocks/>
          </p:cNvSpPr>
          <p:nvPr/>
        </p:nvSpPr>
        <p:spPr>
          <a:xfrm>
            <a:off x="575731" y="6429829"/>
            <a:ext cx="3343125" cy="29164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>
                <a:solidFill>
                  <a:schemeClr val="bg1"/>
                </a:solidFill>
              </a:rPr>
              <a:t>pb063, </a:t>
            </a:r>
            <a:r>
              <a:rPr lang="de-DE" sz="1200" dirty="0" smtClean="0">
                <a:solidFill>
                  <a:schemeClr val="bg1"/>
                </a:solidFill>
              </a:rPr>
              <a:t>lc028, </a:t>
            </a:r>
            <a:r>
              <a:rPr lang="de-DE" sz="1200" dirty="0" smtClean="0">
                <a:solidFill>
                  <a:schemeClr val="bg1"/>
                </a:solidFill>
              </a:rPr>
              <a:t>js343, ns107 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2" y="1183717"/>
            <a:ext cx="4048616" cy="404861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13" y="164386"/>
            <a:ext cx="3916972" cy="62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405829" y="-113016"/>
            <a:ext cx="12817011" cy="7238144"/>
          </a:xfrm>
          <a:prstGeom prst="rect">
            <a:avLst/>
          </a:prstGeom>
          <a:solidFill>
            <a:srgbClr val="9DCA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575731" y="6429829"/>
            <a:ext cx="3343125" cy="29164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>
                <a:solidFill>
                  <a:schemeClr val="bg1"/>
                </a:solidFill>
              </a:rPr>
              <a:t>pb063, </a:t>
            </a:r>
            <a:r>
              <a:rPr lang="de-DE" sz="1200" dirty="0" smtClean="0">
                <a:solidFill>
                  <a:schemeClr val="bg1"/>
                </a:solidFill>
              </a:rPr>
              <a:t>lc028, </a:t>
            </a:r>
            <a:r>
              <a:rPr lang="de-DE" sz="1200" dirty="0" smtClean="0">
                <a:solidFill>
                  <a:schemeClr val="bg1"/>
                </a:solidFill>
              </a:rPr>
              <a:t>js343, ns107 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18" y="1183717"/>
            <a:ext cx="3361543" cy="404861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3" y="164386"/>
            <a:ext cx="3916971" cy="626715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04" y="164386"/>
            <a:ext cx="3916971" cy="62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48975" y="-113016"/>
            <a:ext cx="12560157" cy="7238144"/>
          </a:xfrm>
          <a:prstGeom prst="rect">
            <a:avLst/>
          </a:prstGeom>
          <a:solidFill>
            <a:srgbClr val="128A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2" y="1183717"/>
            <a:ext cx="4048616" cy="404861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13" y="164386"/>
            <a:ext cx="3916971" cy="6267155"/>
          </a:xfrm>
          <a:prstGeom prst="rect">
            <a:avLst/>
          </a:prstGeom>
        </p:spPr>
      </p:pic>
      <p:sp>
        <p:nvSpPr>
          <p:cNvPr id="7" name="Datumsplatzhalter 3"/>
          <p:cNvSpPr txBox="1">
            <a:spLocks/>
          </p:cNvSpPr>
          <p:nvPr/>
        </p:nvSpPr>
        <p:spPr>
          <a:xfrm>
            <a:off x="575731" y="6429829"/>
            <a:ext cx="3343125" cy="29164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>
                <a:solidFill>
                  <a:schemeClr val="bg1"/>
                </a:solidFill>
              </a:rPr>
              <a:t>pb063, </a:t>
            </a:r>
            <a:r>
              <a:rPr lang="de-DE" sz="1200" dirty="0" smtClean="0">
                <a:solidFill>
                  <a:schemeClr val="bg1"/>
                </a:solidFill>
              </a:rPr>
              <a:t>lc028, </a:t>
            </a:r>
            <a:r>
              <a:rPr lang="de-DE" sz="1200" dirty="0" smtClean="0">
                <a:solidFill>
                  <a:schemeClr val="bg1"/>
                </a:solidFill>
              </a:rPr>
              <a:t>js343, ns107 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32" y="1685354"/>
            <a:ext cx="7663544" cy="1325563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" charset="0"/>
                <a:ea typeface="Lato" charset="0"/>
                <a:cs typeface="Lato" charset="0"/>
              </a:rPr>
              <a:t>Tools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2" y="1183717"/>
            <a:ext cx="4048616" cy="404861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92" y="2974665"/>
            <a:ext cx="2992290" cy="161583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86" y="3173512"/>
            <a:ext cx="1252170" cy="12521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7" y="2868983"/>
            <a:ext cx="1654262" cy="16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Lato" charset="0"/>
                <a:ea typeface="Lato" charset="0"/>
                <a:cs typeface="Lato" charset="0"/>
              </a:rPr>
              <a:t>Quellenverzeichnis</a:t>
            </a:r>
            <a:endParaRPr lang="de-DE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5732" y="1825624"/>
            <a:ext cx="7663544" cy="133881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/>
              <a:t>https://developer.apple.com/swift/resources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smtClean="0"/>
              <a:t>https://pngimage.net/xcode-icon-png-3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dirty="0"/>
              <a:t>https://</a:t>
            </a:r>
            <a:r>
              <a:rPr lang="de-DE" sz="1800" dirty="0" smtClean="0"/>
              <a:t>s24255.pcdn.co/wp-content/uploads/2017/05/lamp_stack.jpg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dirty="0"/>
              <a:t>https://www.mockupworld.co/free/clean-iphone-7-plus-mockup</a:t>
            </a:r>
            <a:r>
              <a:rPr lang="de-DE" sz="1800" dirty="0" smtClean="0"/>
              <a:t>/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1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18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Macintosh PowerPoint</Application>
  <PresentationFormat>Breitbild</PresentationFormat>
  <Paragraphs>18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Lato</vt:lpstr>
      <vt:lpstr>Office-Design</vt:lpstr>
      <vt:lpstr>miniMe</vt:lpstr>
      <vt:lpstr>Projektübersicht</vt:lpstr>
      <vt:lpstr>PowerPoint-Präsentation</vt:lpstr>
      <vt:lpstr>PowerPoint-Präsentation</vt:lpstr>
      <vt:lpstr>PowerPoint-Präsentation</vt:lpstr>
      <vt:lpstr>Tools</vt:lpstr>
      <vt:lpstr>Quellenverzeichnis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miniMe</dc:title>
  <dc:creator>Niklas Schildhauer</dc:creator>
  <cp:lastModifiedBy>Niklas Schildhauer</cp:lastModifiedBy>
  <cp:revision>9</cp:revision>
  <dcterms:created xsi:type="dcterms:W3CDTF">2019-01-26T11:31:55Z</dcterms:created>
  <dcterms:modified xsi:type="dcterms:W3CDTF">2019-01-27T09:24:41Z</dcterms:modified>
</cp:coreProperties>
</file>