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63079-23B0-4848-9866-1C7E8ECCF9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APP POUPÉE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F6EEB37-DD80-47C5-B21F-F1C6DA1E06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kp037 – 31812 – MI-7 </a:t>
            </a:r>
          </a:p>
        </p:txBody>
      </p:sp>
    </p:spTree>
    <p:extLst>
      <p:ext uri="{BB962C8B-B14F-4D97-AF65-F5344CB8AC3E}">
        <p14:creationId xmlns:p14="http://schemas.microsoft.com/office/powerpoint/2010/main" val="273883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211F8-9D7E-40EC-8507-5350AF6D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4A6F3D-A3F9-40F6-A87E-BB2B0C1D1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2" t="9302" r="42825" b="42791"/>
          <a:stretch/>
        </p:blipFill>
        <p:spPr>
          <a:xfrm>
            <a:off x="2825251" y="1570963"/>
            <a:ext cx="4829656" cy="32854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0651902-7CCF-4697-8375-824315A18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62" t="18914" r="60581" b="17520"/>
          <a:stretch/>
        </p:blipFill>
        <p:spPr>
          <a:xfrm>
            <a:off x="0" y="1738422"/>
            <a:ext cx="2664750" cy="43593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8BDD29-4F43-4F42-8D24-945B4F3469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61" t="33488" r="41025" b="62016"/>
          <a:stretch/>
        </p:blipFill>
        <p:spPr>
          <a:xfrm>
            <a:off x="2825251" y="5030529"/>
            <a:ext cx="4829656" cy="3083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61193EE-1978-44E0-837D-90EBBE6287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353" t="42016" r="43033" b="46666"/>
          <a:stretch/>
        </p:blipFill>
        <p:spPr>
          <a:xfrm>
            <a:off x="2825251" y="5512979"/>
            <a:ext cx="4829656" cy="77617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8D290C2-E2B8-4407-A667-1F907B66A3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62" t="9613" r="46541" b="47131"/>
          <a:stretch/>
        </p:blipFill>
        <p:spPr>
          <a:xfrm>
            <a:off x="7815408" y="2434854"/>
            <a:ext cx="4376592" cy="296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CA2DB-E8D8-44F8-BCC3-2B76BD59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SIGNUP/LOGIN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C93317-DD15-4442-A48D-7DA1E2B3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186" y="1575210"/>
            <a:ext cx="2187762" cy="45401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3C0B2D8-2B28-43B8-ACCB-AABC2275C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142" y="1575210"/>
            <a:ext cx="2187762" cy="45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0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47F36-EEBD-4F0D-8807-CF735E3D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MONGO ATLAS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06EDD6-DB3B-4A7C-897A-29B7CCAB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60" t="16278" b="18295"/>
          <a:stretch/>
        </p:blipFill>
        <p:spPr>
          <a:xfrm>
            <a:off x="646111" y="1679944"/>
            <a:ext cx="10745972" cy="44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74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0599A-5911-4F3B-83C6-8490F62D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167" y="2728735"/>
            <a:ext cx="1501666" cy="1400530"/>
          </a:xfrm>
        </p:spPr>
        <p:txBody>
          <a:bodyPr/>
          <a:lstStyle/>
          <a:p>
            <a:r>
              <a:rPr lang="de-DE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10828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E9C2D-26E0-4639-969E-DE804846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2C8977A-ACA7-4522-9198-B8515D860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419" y="1368911"/>
            <a:ext cx="6715161" cy="5036371"/>
          </a:xfrm>
        </p:spPr>
      </p:pic>
    </p:spTree>
    <p:extLst>
      <p:ext uri="{BB962C8B-B14F-4D97-AF65-F5344CB8AC3E}">
        <p14:creationId xmlns:p14="http://schemas.microsoft.com/office/powerpoint/2010/main" val="348885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16149-9516-4613-8E95-32FBE242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REACT-NATIVE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4314C0-3A69-4B99-9433-5A1227436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React</a:t>
            </a:r>
            <a:r>
              <a:rPr lang="de-DE" dirty="0"/>
              <a:t> – Native wird mit JavaScript programmiert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/>
              <a:t>Aufwand für plattformspezifische Entwicklung reduzieren</a:t>
            </a:r>
          </a:p>
          <a:p>
            <a:r>
              <a:rPr lang="de-DE" dirty="0"/>
              <a:t>Änderungen im Code fast augenblicklich in der App sichtbar</a:t>
            </a:r>
          </a:p>
          <a:p>
            <a:r>
              <a:rPr lang="de-DE" dirty="0"/>
              <a:t>Native UI – Elemente für Android und iOS</a:t>
            </a:r>
          </a:p>
          <a:p>
            <a:r>
              <a:rPr lang="de-DE" dirty="0"/>
              <a:t>Wird von vielen Entwicklern und mehreren Unternehmen aktiv weiterentwickelt</a:t>
            </a:r>
          </a:p>
        </p:txBody>
      </p:sp>
    </p:spTree>
    <p:extLst>
      <p:ext uri="{BB962C8B-B14F-4D97-AF65-F5344CB8AC3E}">
        <p14:creationId xmlns:p14="http://schemas.microsoft.com/office/powerpoint/2010/main" val="204408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78CD0-221F-46DF-883C-6211CFDC6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VORBEREITUNG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372632-B681-401F-9ABE-477C92E41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Welche User Experience soll meine App vermitteln?</a:t>
            </a:r>
          </a:p>
          <a:p>
            <a:r>
              <a:rPr lang="de-DE" dirty="0"/>
              <a:t>Wie gestalte ich mein Design und welche Nutzergruppe möchte ich ansprechen?</a:t>
            </a:r>
          </a:p>
          <a:p>
            <a:r>
              <a:rPr lang="de-DE" dirty="0"/>
              <a:t>Welche Funktionalitäten soll meine App bieten?</a:t>
            </a:r>
          </a:p>
        </p:txBody>
      </p:sp>
    </p:spTree>
    <p:extLst>
      <p:ext uri="{BB962C8B-B14F-4D97-AF65-F5344CB8AC3E}">
        <p14:creationId xmlns:p14="http://schemas.microsoft.com/office/powerpoint/2010/main" val="368380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E6A7B-422F-42C8-BFC3-84F98223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NATIVEBASE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B0CF4B-BE7E-466D-BA15-380DEAC51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NativeBase</a:t>
            </a:r>
            <a:r>
              <a:rPr lang="de-DE" dirty="0"/>
              <a:t> ist eine kostenlose und Open Source UI Komponenten Bibliothek für </a:t>
            </a:r>
            <a:r>
              <a:rPr lang="de-DE" dirty="0" err="1"/>
              <a:t>React</a:t>
            </a:r>
            <a:r>
              <a:rPr lang="de-DE" dirty="0"/>
              <a:t>-Native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7293E0B-456C-413C-84B6-72B987A99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95" r="237" b="34729"/>
          <a:stretch/>
        </p:blipFill>
        <p:spPr>
          <a:xfrm>
            <a:off x="1715378" y="2891268"/>
            <a:ext cx="2796048" cy="355817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B1D8BE-006D-4D12-B3B3-1B00815B9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59" t="10852" r="14070" b="16744"/>
          <a:stretch/>
        </p:blipFill>
        <p:spPr>
          <a:xfrm>
            <a:off x="5123492" y="2891268"/>
            <a:ext cx="5457901" cy="35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6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833B5-8318-45B6-9DEA-894AF11D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INTERNATIONALISIERUNG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EEEB1BF-B1CB-42E8-A50B-69927CAEF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14" t="9109" r="52496" b="26017"/>
          <a:stretch/>
        </p:blipFill>
        <p:spPr>
          <a:xfrm>
            <a:off x="646111" y="1674627"/>
            <a:ext cx="4019107" cy="476338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510FC81-9098-4D46-882B-835785DB92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62" t="8992" r="56831" b="48682"/>
          <a:stretch/>
        </p:blipFill>
        <p:spPr>
          <a:xfrm>
            <a:off x="4800508" y="2604974"/>
            <a:ext cx="3121950" cy="29026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692ABB2-FA1B-43A7-8664-6B1858496A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84" t="53017" r="34942" b="36124"/>
          <a:stretch/>
        </p:blipFill>
        <p:spPr>
          <a:xfrm>
            <a:off x="8057748" y="3662487"/>
            <a:ext cx="3891221" cy="7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2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56E82-27EE-407C-8151-220AC798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NAVIGATION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BA647D-FA3A-4B20-86F2-5001DE7E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react</a:t>
            </a:r>
            <a:r>
              <a:rPr lang="de-DE" dirty="0"/>
              <a:t>-navigation vs. </a:t>
            </a:r>
            <a:r>
              <a:rPr lang="de-DE" dirty="0" err="1"/>
              <a:t>react</a:t>
            </a:r>
            <a:r>
              <a:rPr lang="de-DE" dirty="0"/>
              <a:t>-native-router-</a:t>
            </a:r>
            <a:r>
              <a:rPr lang="de-DE" dirty="0" err="1"/>
              <a:t>flux</a:t>
            </a:r>
            <a:endParaRPr lang="de-DE" dirty="0"/>
          </a:p>
          <a:p>
            <a:r>
              <a:rPr lang="de-DE" dirty="0"/>
              <a:t>Auswahl: </a:t>
            </a:r>
            <a:r>
              <a:rPr lang="de-DE" dirty="0" err="1"/>
              <a:t>react</a:t>
            </a:r>
            <a:r>
              <a:rPr lang="de-DE" dirty="0"/>
              <a:t>-native-router-</a:t>
            </a:r>
            <a:r>
              <a:rPr lang="de-DE" dirty="0" err="1"/>
              <a:t>flux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2AD871-4F66-43AB-8C9C-A89054B0A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7" t="36979" r="38892" b="32790"/>
          <a:stretch/>
        </p:blipFill>
        <p:spPr>
          <a:xfrm>
            <a:off x="646111" y="3429000"/>
            <a:ext cx="4603898" cy="20733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400938C-009C-48B1-8763-B565F1440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23" t="32713" r="46715" b="64651"/>
          <a:stretch/>
        </p:blipFill>
        <p:spPr>
          <a:xfrm>
            <a:off x="5576582" y="3432218"/>
            <a:ext cx="3689498" cy="18075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5920F95-A308-47DD-B95E-7E304DC48A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01" t="28527" r="51338" b="64341"/>
          <a:stretch/>
        </p:blipFill>
        <p:spPr>
          <a:xfrm>
            <a:off x="5576582" y="3792062"/>
            <a:ext cx="3689498" cy="4890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AEF255-A7B5-49DE-933D-4001C03871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46" t="72701" r="42455" b="10387"/>
          <a:stretch/>
        </p:blipFill>
        <p:spPr>
          <a:xfrm>
            <a:off x="5576582" y="4470045"/>
            <a:ext cx="3689498" cy="10323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F0F4AB8-AC48-4925-BCF2-959D02B93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0531" y="2206336"/>
            <a:ext cx="1999612" cy="414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7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70689-6742-4162-BB41-BC6D4A56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NAVIGATION – DRAWER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23A328E-972C-4D8A-9D08-26174FF53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5084" y="1853248"/>
            <a:ext cx="2021832" cy="4195762"/>
          </a:xfrm>
        </p:spPr>
      </p:pic>
    </p:spTree>
    <p:extLst>
      <p:ext uri="{BB962C8B-B14F-4D97-AF65-F5344CB8AC3E}">
        <p14:creationId xmlns:p14="http://schemas.microsoft.com/office/powerpoint/2010/main" val="146215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EAC5A-7633-4095-92A0-5C4A96D9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REDUX-FORM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DFF595-4281-430F-A152-32E80A412F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78" t="58760" r="55959" b="28528"/>
          <a:stretch/>
        </p:blipFill>
        <p:spPr>
          <a:xfrm>
            <a:off x="7612434" y="4454428"/>
            <a:ext cx="2275368" cy="8718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96E5451-BF74-4F89-B1B0-CC6B1947D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34" t="52447" r="23426" b="8963"/>
          <a:stretch/>
        </p:blipFill>
        <p:spPr>
          <a:xfrm>
            <a:off x="261791" y="1392105"/>
            <a:ext cx="6966323" cy="26464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9475C68-BF27-4878-BF63-BD8B0BAAA3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05" t="18470" r="50867" b="39467"/>
          <a:stretch/>
        </p:blipFill>
        <p:spPr>
          <a:xfrm>
            <a:off x="7612434" y="1392105"/>
            <a:ext cx="3892767" cy="28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06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108</Words>
  <Application>Microsoft Office PowerPoint</Application>
  <PresentationFormat>Breitbild</PresentationFormat>
  <Paragraphs>27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APP POUPÉE</vt:lpstr>
      <vt:lpstr>MOTIVATION</vt:lpstr>
      <vt:lpstr>REACT-NATIVE</vt:lpstr>
      <vt:lpstr>VORBEREITUNG</vt:lpstr>
      <vt:lpstr>NATIVEBASE</vt:lpstr>
      <vt:lpstr>INTERNATIONALISIERUNG</vt:lpstr>
      <vt:lpstr>NAVIGATION</vt:lpstr>
      <vt:lpstr>NAVIGATION – DRAWER </vt:lpstr>
      <vt:lpstr>REDUX-FORM</vt:lpstr>
      <vt:lpstr>REDUX</vt:lpstr>
      <vt:lpstr>SIGNUP/LOGIN</vt:lpstr>
      <vt:lpstr>MONGO ATLAS</vt:lpstr>
      <vt:lpstr>FAZIT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POUPÉE</dc:title>
  <dc:creator>Kevin</dc:creator>
  <cp:lastModifiedBy>Kevin</cp:lastModifiedBy>
  <cp:revision>14</cp:revision>
  <dcterms:created xsi:type="dcterms:W3CDTF">2020-02-03T20:51:52Z</dcterms:created>
  <dcterms:modified xsi:type="dcterms:W3CDTF">2020-02-03T23:03:20Z</dcterms:modified>
</cp:coreProperties>
</file>